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Amsterdam One" charset="1" panose="020005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5494" y="-2040206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0471" y="3656295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8890" y="3762650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5746" y="3656295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7577" y="-3086100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5604" y="-2696888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4625" y="1154828"/>
            <a:ext cx="14398751" cy="7977343"/>
            <a:chOff x="0" y="0"/>
            <a:chExt cx="3792264" cy="2101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92263" cy="2101029"/>
            </a:xfrm>
            <a:custGeom>
              <a:avLst/>
              <a:gdLst/>
              <a:ahLst/>
              <a:cxnLst/>
              <a:rect r="r" b="b" t="t" l="l"/>
              <a:pathLst>
                <a:path h="2101029" w="3792263">
                  <a:moveTo>
                    <a:pt x="0" y="0"/>
                  </a:moveTo>
                  <a:lnTo>
                    <a:pt x="3792263" y="0"/>
                  </a:lnTo>
                  <a:lnTo>
                    <a:pt x="3792263" y="2101029"/>
                  </a:lnTo>
                  <a:lnTo>
                    <a:pt x="0" y="2101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381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792264" cy="2148654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372121">
            <a:off x="12834142" y="7718355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6573">
            <a:off x="14609261" y="4550399"/>
            <a:ext cx="4978908" cy="8229600"/>
          </a:xfrm>
          <a:custGeom>
            <a:avLst/>
            <a:gdLst/>
            <a:ahLst/>
            <a:cxnLst/>
            <a:rect r="r" b="b" t="t" l="l"/>
            <a:pathLst>
              <a:path h="8229600" w="4978908">
                <a:moveTo>
                  <a:pt x="0" y="0"/>
                </a:moveTo>
                <a:lnTo>
                  <a:pt x="4978908" y="0"/>
                </a:lnTo>
                <a:lnTo>
                  <a:pt x="4978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2121">
            <a:off x="3300840" y="7993293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2243843">
            <a:off x="37281" y="6646556"/>
            <a:ext cx="2991971" cy="4945406"/>
          </a:xfrm>
          <a:custGeom>
            <a:avLst/>
            <a:gdLst/>
            <a:ahLst/>
            <a:cxnLst/>
            <a:rect r="r" b="b" t="t" l="l"/>
            <a:pathLst>
              <a:path h="4945406" w="2991971">
                <a:moveTo>
                  <a:pt x="2991970" y="0"/>
                </a:moveTo>
                <a:lnTo>
                  <a:pt x="0" y="0"/>
                </a:lnTo>
                <a:lnTo>
                  <a:pt x="0" y="4945406"/>
                </a:lnTo>
                <a:lnTo>
                  <a:pt x="2991970" y="4945406"/>
                </a:lnTo>
                <a:lnTo>
                  <a:pt x="299197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56675" y="4264978"/>
            <a:ext cx="757465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Mind mapping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5494" y="-2040206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0471" y="3656295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8890" y="3762650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5746" y="3656295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7577" y="-3086100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5604" y="-2696888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4625" y="1154828"/>
            <a:ext cx="14398751" cy="7977343"/>
            <a:chOff x="0" y="0"/>
            <a:chExt cx="3792264" cy="2101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92263" cy="2101029"/>
            </a:xfrm>
            <a:custGeom>
              <a:avLst/>
              <a:gdLst/>
              <a:ahLst/>
              <a:cxnLst/>
              <a:rect r="r" b="b" t="t" l="l"/>
              <a:pathLst>
                <a:path h="2101029" w="3792263">
                  <a:moveTo>
                    <a:pt x="0" y="0"/>
                  </a:moveTo>
                  <a:lnTo>
                    <a:pt x="3792263" y="0"/>
                  </a:lnTo>
                  <a:lnTo>
                    <a:pt x="3792263" y="2101029"/>
                  </a:lnTo>
                  <a:lnTo>
                    <a:pt x="0" y="2101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381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792264" cy="2148654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372121">
            <a:off x="12834142" y="7718355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6573">
            <a:off x="14609261" y="4550399"/>
            <a:ext cx="4978908" cy="8229600"/>
          </a:xfrm>
          <a:custGeom>
            <a:avLst/>
            <a:gdLst/>
            <a:ahLst/>
            <a:cxnLst/>
            <a:rect r="r" b="b" t="t" l="l"/>
            <a:pathLst>
              <a:path h="8229600" w="4978908">
                <a:moveTo>
                  <a:pt x="0" y="0"/>
                </a:moveTo>
                <a:lnTo>
                  <a:pt x="4978908" y="0"/>
                </a:lnTo>
                <a:lnTo>
                  <a:pt x="4978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2121">
            <a:off x="3300840" y="7993293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2243843">
            <a:off x="37281" y="6646556"/>
            <a:ext cx="2991971" cy="4945406"/>
          </a:xfrm>
          <a:custGeom>
            <a:avLst/>
            <a:gdLst/>
            <a:ahLst/>
            <a:cxnLst/>
            <a:rect r="r" b="b" t="t" l="l"/>
            <a:pathLst>
              <a:path h="4945406" w="2991971">
                <a:moveTo>
                  <a:pt x="2991970" y="0"/>
                </a:moveTo>
                <a:lnTo>
                  <a:pt x="0" y="0"/>
                </a:lnTo>
                <a:lnTo>
                  <a:pt x="0" y="4945406"/>
                </a:lnTo>
                <a:lnTo>
                  <a:pt x="2991970" y="4945406"/>
                </a:lnTo>
                <a:lnTo>
                  <a:pt x="299197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19983" y="2794892"/>
            <a:ext cx="10548145" cy="483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5-Ws</a:t>
            </a: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Questions and </a:t>
            </a:r>
          </a:p>
          <a:p>
            <a:pPr algn="ctr">
              <a:lnSpc>
                <a:spcPts val="12880"/>
              </a:lnSpc>
            </a:pP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1-H Questions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5494" y="-2040206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0471" y="3656295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8890" y="3762650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5746" y="3656295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7577" y="-3086100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5604" y="-2696888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4625" y="1154828"/>
            <a:ext cx="14398751" cy="7977343"/>
            <a:chOff x="0" y="0"/>
            <a:chExt cx="3792264" cy="2101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92263" cy="2101029"/>
            </a:xfrm>
            <a:custGeom>
              <a:avLst/>
              <a:gdLst/>
              <a:ahLst/>
              <a:cxnLst/>
              <a:rect r="r" b="b" t="t" l="l"/>
              <a:pathLst>
                <a:path h="2101029" w="3792263">
                  <a:moveTo>
                    <a:pt x="0" y="0"/>
                  </a:moveTo>
                  <a:lnTo>
                    <a:pt x="3792263" y="0"/>
                  </a:lnTo>
                  <a:lnTo>
                    <a:pt x="3792263" y="2101029"/>
                  </a:lnTo>
                  <a:lnTo>
                    <a:pt x="0" y="2101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381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792264" cy="2148654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372121">
            <a:off x="12834142" y="7718355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6573">
            <a:off x="14609261" y="4550399"/>
            <a:ext cx="4978908" cy="8229600"/>
          </a:xfrm>
          <a:custGeom>
            <a:avLst/>
            <a:gdLst/>
            <a:ahLst/>
            <a:cxnLst/>
            <a:rect r="r" b="b" t="t" l="l"/>
            <a:pathLst>
              <a:path h="8229600" w="4978908">
                <a:moveTo>
                  <a:pt x="0" y="0"/>
                </a:moveTo>
                <a:lnTo>
                  <a:pt x="4978908" y="0"/>
                </a:lnTo>
                <a:lnTo>
                  <a:pt x="4978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2121">
            <a:off x="3300840" y="7993293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2243843">
            <a:off x="37281" y="6646556"/>
            <a:ext cx="2991971" cy="4945406"/>
          </a:xfrm>
          <a:custGeom>
            <a:avLst/>
            <a:gdLst/>
            <a:ahLst/>
            <a:cxnLst/>
            <a:rect r="r" b="b" t="t" l="l"/>
            <a:pathLst>
              <a:path h="4945406" w="2991971">
                <a:moveTo>
                  <a:pt x="2991970" y="0"/>
                </a:moveTo>
                <a:lnTo>
                  <a:pt x="0" y="0"/>
                </a:lnTo>
                <a:lnTo>
                  <a:pt x="0" y="4945406"/>
                </a:lnTo>
                <a:lnTo>
                  <a:pt x="2991970" y="4945406"/>
                </a:lnTo>
                <a:lnTo>
                  <a:pt x="299197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18436" y="3041424"/>
            <a:ext cx="9451128" cy="483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Users  participants </a:t>
            </a:r>
          </a:p>
          <a:p>
            <a:pPr algn="ctr">
              <a:lnSpc>
                <a:spcPts val="12880"/>
              </a:lnSpc>
            </a:pP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Mapping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5494" y="-2040206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0471" y="3656295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8890" y="3762650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5746" y="3656295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7577" y="-3086100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5604" y="-2696888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4625" y="1154828"/>
            <a:ext cx="14398751" cy="7977343"/>
            <a:chOff x="0" y="0"/>
            <a:chExt cx="3792264" cy="2101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92263" cy="2101029"/>
            </a:xfrm>
            <a:custGeom>
              <a:avLst/>
              <a:gdLst/>
              <a:ahLst/>
              <a:cxnLst/>
              <a:rect r="r" b="b" t="t" l="l"/>
              <a:pathLst>
                <a:path h="2101029" w="3792263">
                  <a:moveTo>
                    <a:pt x="0" y="0"/>
                  </a:moveTo>
                  <a:lnTo>
                    <a:pt x="3792263" y="0"/>
                  </a:lnTo>
                  <a:lnTo>
                    <a:pt x="3792263" y="2101029"/>
                  </a:lnTo>
                  <a:lnTo>
                    <a:pt x="0" y="2101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381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792264" cy="2148654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372121">
            <a:off x="12834142" y="7718355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6573">
            <a:off x="14609261" y="4550399"/>
            <a:ext cx="4978908" cy="8229600"/>
          </a:xfrm>
          <a:custGeom>
            <a:avLst/>
            <a:gdLst/>
            <a:ahLst/>
            <a:cxnLst/>
            <a:rect r="r" b="b" t="t" l="l"/>
            <a:pathLst>
              <a:path h="8229600" w="4978908">
                <a:moveTo>
                  <a:pt x="0" y="0"/>
                </a:moveTo>
                <a:lnTo>
                  <a:pt x="4978908" y="0"/>
                </a:lnTo>
                <a:lnTo>
                  <a:pt x="4978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2121">
            <a:off x="3300840" y="7993293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2243843">
            <a:off x="37281" y="6646556"/>
            <a:ext cx="2991971" cy="4945406"/>
          </a:xfrm>
          <a:custGeom>
            <a:avLst/>
            <a:gdLst/>
            <a:ahLst/>
            <a:cxnLst/>
            <a:rect r="r" b="b" t="t" l="l"/>
            <a:pathLst>
              <a:path h="4945406" w="2991971">
                <a:moveTo>
                  <a:pt x="2991970" y="0"/>
                </a:moveTo>
                <a:lnTo>
                  <a:pt x="0" y="0"/>
                </a:lnTo>
                <a:lnTo>
                  <a:pt x="0" y="4945406"/>
                </a:lnTo>
                <a:lnTo>
                  <a:pt x="2991970" y="4945406"/>
                </a:lnTo>
                <a:lnTo>
                  <a:pt x="299197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49886" y="3450590"/>
            <a:ext cx="9994160" cy="320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Demographics and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 conceptual  model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5494" y="-2040206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0471" y="3656295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8890" y="3762650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5746" y="3656295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7577" y="-3086100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5604" y="-2696888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4625" y="1154828"/>
            <a:ext cx="14398751" cy="7977343"/>
            <a:chOff x="0" y="0"/>
            <a:chExt cx="3792264" cy="2101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92263" cy="2101029"/>
            </a:xfrm>
            <a:custGeom>
              <a:avLst/>
              <a:gdLst/>
              <a:ahLst/>
              <a:cxnLst/>
              <a:rect r="r" b="b" t="t" l="l"/>
              <a:pathLst>
                <a:path h="2101029" w="3792263">
                  <a:moveTo>
                    <a:pt x="0" y="0"/>
                  </a:moveTo>
                  <a:lnTo>
                    <a:pt x="3792263" y="0"/>
                  </a:lnTo>
                  <a:lnTo>
                    <a:pt x="3792263" y="2101029"/>
                  </a:lnTo>
                  <a:lnTo>
                    <a:pt x="0" y="2101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381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792264" cy="2148654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372121">
            <a:off x="12834142" y="7718355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6573">
            <a:off x="14609261" y="4550399"/>
            <a:ext cx="4978908" cy="8229600"/>
          </a:xfrm>
          <a:custGeom>
            <a:avLst/>
            <a:gdLst/>
            <a:ahLst/>
            <a:cxnLst/>
            <a:rect r="r" b="b" t="t" l="l"/>
            <a:pathLst>
              <a:path h="8229600" w="4978908">
                <a:moveTo>
                  <a:pt x="0" y="0"/>
                </a:moveTo>
                <a:lnTo>
                  <a:pt x="4978908" y="0"/>
                </a:lnTo>
                <a:lnTo>
                  <a:pt x="4978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2121">
            <a:off x="3300840" y="7993293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2243843">
            <a:off x="37281" y="6646556"/>
            <a:ext cx="2991971" cy="4945406"/>
          </a:xfrm>
          <a:custGeom>
            <a:avLst/>
            <a:gdLst/>
            <a:ahLst/>
            <a:cxnLst/>
            <a:rect r="r" b="b" t="t" l="l"/>
            <a:pathLst>
              <a:path h="4945406" w="2991971">
                <a:moveTo>
                  <a:pt x="2991970" y="0"/>
                </a:moveTo>
                <a:lnTo>
                  <a:pt x="0" y="0"/>
                </a:lnTo>
                <a:lnTo>
                  <a:pt x="0" y="4945406"/>
                </a:lnTo>
                <a:lnTo>
                  <a:pt x="2991970" y="4945406"/>
                </a:lnTo>
                <a:lnTo>
                  <a:pt x="299197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566331" y="4654190"/>
            <a:ext cx="715533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Questionnaries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5494" y="-2040206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0471" y="3656295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8890" y="3762650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5746" y="3656295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7577" y="-3086100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5604" y="-2696888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4625" y="1154828"/>
            <a:ext cx="14398751" cy="7977343"/>
            <a:chOff x="0" y="0"/>
            <a:chExt cx="3792264" cy="2101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92263" cy="2101029"/>
            </a:xfrm>
            <a:custGeom>
              <a:avLst/>
              <a:gdLst/>
              <a:ahLst/>
              <a:cxnLst/>
              <a:rect r="r" b="b" t="t" l="l"/>
              <a:pathLst>
                <a:path h="2101029" w="3792263">
                  <a:moveTo>
                    <a:pt x="0" y="0"/>
                  </a:moveTo>
                  <a:lnTo>
                    <a:pt x="3792263" y="0"/>
                  </a:lnTo>
                  <a:lnTo>
                    <a:pt x="3792263" y="2101029"/>
                  </a:lnTo>
                  <a:lnTo>
                    <a:pt x="0" y="2101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381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792264" cy="2148654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372121">
            <a:off x="12834142" y="7718355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6573">
            <a:off x="14609261" y="4550399"/>
            <a:ext cx="4978908" cy="8229600"/>
          </a:xfrm>
          <a:custGeom>
            <a:avLst/>
            <a:gdLst/>
            <a:ahLst/>
            <a:cxnLst/>
            <a:rect r="r" b="b" t="t" l="l"/>
            <a:pathLst>
              <a:path h="8229600" w="4978908">
                <a:moveTo>
                  <a:pt x="0" y="0"/>
                </a:moveTo>
                <a:lnTo>
                  <a:pt x="4978908" y="0"/>
                </a:lnTo>
                <a:lnTo>
                  <a:pt x="4978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2121">
            <a:off x="3300840" y="7993293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2243843">
            <a:off x="37281" y="6646556"/>
            <a:ext cx="2991971" cy="4945406"/>
          </a:xfrm>
          <a:custGeom>
            <a:avLst/>
            <a:gdLst/>
            <a:ahLst/>
            <a:cxnLst/>
            <a:rect r="r" b="b" t="t" l="l"/>
            <a:pathLst>
              <a:path h="4945406" w="2991971">
                <a:moveTo>
                  <a:pt x="2991970" y="0"/>
                </a:moveTo>
                <a:lnTo>
                  <a:pt x="0" y="0"/>
                </a:lnTo>
                <a:lnTo>
                  <a:pt x="0" y="4945406"/>
                </a:lnTo>
                <a:lnTo>
                  <a:pt x="2991970" y="4945406"/>
                </a:lnTo>
                <a:lnTo>
                  <a:pt x="299197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26410" y="3956642"/>
            <a:ext cx="1071763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Activity  Mapping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5494" y="-2040206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0471" y="3656295"/>
            <a:ext cx="8353044" cy="8229600"/>
          </a:xfrm>
          <a:custGeom>
            <a:avLst/>
            <a:gdLst/>
            <a:ahLst/>
            <a:cxnLst/>
            <a:rect r="r" b="b" t="t" l="l"/>
            <a:pathLst>
              <a:path h="8229600" w="8353044">
                <a:moveTo>
                  <a:pt x="0" y="0"/>
                </a:moveTo>
                <a:lnTo>
                  <a:pt x="8353044" y="0"/>
                </a:lnTo>
                <a:lnTo>
                  <a:pt x="83530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8890" y="3762650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5746" y="3656295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7577" y="-3086100"/>
            <a:ext cx="9259747" cy="8229600"/>
          </a:xfrm>
          <a:custGeom>
            <a:avLst/>
            <a:gdLst/>
            <a:ahLst/>
            <a:cxnLst/>
            <a:rect r="r" b="b" t="t" l="l"/>
            <a:pathLst>
              <a:path h="8229600" w="9259747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5604" y="-2696888"/>
            <a:ext cx="8005156" cy="8229600"/>
          </a:xfrm>
          <a:custGeom>
            <a:avLst/>
            <a:gdLst/>
            <a:ahLst/>
            <a:cxnLst/>
            <a:rect r="r" b="b" t="t" l="l"/>
            <a:pathLst>
              <a:path h="8229600" w="8005156">
                <a:moveTo>
                  <a:pt x="0" y="0"/>
                </a:moveTo>
                <a:lnTo>
                  <a:pt x="8005156" y="0"/>
                </a:lnTo>
                <a:lnTo>
                  <a:pt x="8005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44625" y="1154828"/>
            <a:ext cx="14398751" cy="7977343"/>
            <a:chOff x="0" y="0"/>
            <a:chExt cx="3792264" cy="2101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92263" cy="2101029"/>
            </a:xfrm>
            <a:custGeom>
              <a:avLst/>
              <a:gdLst/>
              <a:ahLst/>
              <a:cxnLst/>
              <a:rect r="r" b="b" t="t" l="l"/>
              <a:pathLst>
                <a:path h="2101029" w="3792263">
                  <a:moveTo>
                    <a:pt x="0" y="0"/>
                  </a:moveTo>
                  <a:lnTo>
                    <a:pt x="3792263" y="0"/>
                  </a:lnTo>
                  <a:lnTo>
                    <a:pt x="3792263" y="2101029"/>
                  </a:lnTo>
                  <a:lnTo>
                    <a:pt x="0" y="2101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381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792264" cy="2148654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372121">
            <a:off x="12834142" y="7718355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6573">
            <a:off x="14609261" y="4550399"/>
            <a:ext cx="4978908" cy="8229600"/>
          </a:xfrm>
          <a:custGeom>
            <a:avLst/>
            <a:gdLst/>
            <a:ahLst/>
            <a:cxnLst/>
            <a:rect r="r" b="b" t="t" l="l"/>
            <a:pathLst>
              <a:path h="8229600" w="4978908">
                <a:moveTo>
                  <a:pt x="0" y="0"/>
                </a:moveTo>
                <a:lnTo>
                  <a:pt x="4978908" y="0"/>
                </a:lnTo>
                <a:lnTo>
                  <a:pt x="4978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72121">
            <a:off x="3300840" y="7993293"/>
            <a:ext cx="2667970" cy="3909114"/>
          </a:xfrm>
          <a:custGeom>
            <a:avLst/>
            <a:gdLst/>
            <a:ahLst/>
            <a:cxnLst/>
            <a:rect r="r" b="b" t="t" l="l"/>
            <a:pathLst>
              <a:path h="3909114" w="2667970">
                <a:moveTo>
                  <a:pt x="0" y="0"/>
                </a:moveTo>
                <a:lnTo>
                  <a:pt x="2667970" y="0"/>
                </a:lnTo>
                <a:lnTo>
                  <a:pt x="2667970" y="3909114"/>
                </a:lnTo>
                <a:lnTo>
                  <a:pt x="0" y="3909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2243843">
            <a:off x="37281" y="6646556"/>
            <a:ext cx="2991971" cy="4945406"/>
          </a:xfrm>
          <a:custGeom>
            <a:avLst/>
            <a:gdLst/>
            <a:ahLst/>
            <a:cxnLst/>
            <a:rect r="r" b="b" t="t" l="l"/>
            <a:pathLst>
              <a:path h="4945406" w="2991971">
                <a:moveTo>
                  <a:pt x="2991970" y="0"/>
                </a:moveTo>
                <a:lnTo>
                  <a:pt x="0" y="0"/>
                </a:lnTo>
                <a:lnTo>
                  <a:pt x="0" y="4945406"/>
                </a:lnTo>
                <a:lnTo>
                  <a:pt x="2991970" y="4945406"/>
                </a:lnTo>
                <a:lnTo>
                  <a:pt x="299197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46113" y="3581675"/>
            <a:ext cx="1233275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Personas and  oior table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" r="0" b="-14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69084">
            <a:off x="7076761" y="487488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5"/>
                </a:lnTo>
                <a:lnTo>
                  <a:pt x="0" y="1146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04029">
            <a:off x="-6675811" y="-2521111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6"/>
                </a:lnTo>
                <a:lnTo>
                  <a:pt x="0" y="1146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69084">
            <a:off x="7930051" y="487488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5"/>
                </a:lnTo>
                <a:lnTo>
                  <a:pt x="0" y="1146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204029">
            <a:off x="-7483666" y="-2246386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5"/>
                </a:lnTo>
                <a:lnTo>
                  <a:pt x="0" y="1146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69084">
            <a:off x="8763497" y="487488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09" y="0"/>
                </a:lnTo>
                <a:lnTo>
                  <a:pt x="17309109" y="11467285"/>
                </a:lnTo>
                <a:lnTo>
                  <a:pt x="0" y="1146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204029">
            <a:off x="-8272734" y="-1978051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6"/>
                </a:lnTo>
                <a:lnTo>
                  <a:pt x="0" y="1146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469084">
            <a:off x="9616786" y="487488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5"/>
                </a:lnTo>
                <a:lnTo>
                  <a:pt x="0" y="1146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204029">
            <a:off x="-9080589" y="-1703326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5"/>
                </a:lnTo>
                <a:lnTo>
                  <a:pt x="0" y="1146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69084">
            <a:off x="9616786" y="1062962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6"/>
                </a:lnTo>
                <a:lnTo>
                  <a:pt x="0" y="1146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204029">
            <a:off x="-9265868" y="-2248159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6"/>
                </a:lnTo>
                <a:lnTo>
                  <a:pt x="0" y="1146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469084">
            <a:off x="10132729" y="1062962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6"/>
                </a:lnTo>
                <a:lnTo>
                  <a:pt x="0" y="1146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204029">
            <a:off x="-9754338" y="-2082046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09" y="0"/>
                </a:lnTo>
                <a:lnTo>
                  <a:pt x="17309109" y="11467285"/>
                </a:lnTo>
                <a:lnTo>
                  <a:pt x="0" y="1146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469084">
            <a:off x="10132729" y="1836876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6"/>
                </a:lnTo>
                <a:lnTo>
                  <a:pt x="0" y="1146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204029">
            <a:off x="-10003507" y="-2814752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5"/>
                </a:lnTo>
                <a:lnTo>
                  <a:pt x="0" y="1146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469084">
            <a:off x="10132729" y="2590946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6"/>
                </a:lnTo>
                <a:lnTo>
                  <a:pt x="0" y="1146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204029">
            <a:off x="-10246287" y="-3528670"/>
            <a:ext cx="17309110" cy="11467285"/>
          </a:xfrm>
          <a:custGeom>
            <a:avLst/>
            <a:gdLst/>
            <a:ahLst/>
            <a:cxnLst/>
            <a:rect r="r" b="b" t="t" l="l"/>
            <a:pathLst>
              <a:path h="11467285" w="17309110">
                <a:moveTo>
                  <a:pt x="0" y="0"/>
                </a:moveTo>
                <a:lnTo>
                  <a:pt x="17309110" y="0"/>
                </a:lnTo>
                <a:lnTo>
                  <a:pt x="17309110" y="11467285"/>
                </a:lnTo>
                <a:lnTo>
                  <a:pt x="0" y="1146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79072" y="6479415"/>
            <a:ext cx="1653401" cy="4114800"/>
          </a:xfrm>
          <a:custGeom>
            <a:avLst/>
            <a:gdLst/>
            <a:ahLst/>
            <a:cxnLst/>
            <a:rect r="r" b="b" t="t" l="l"/>
            <a:pathLst>
              <a:path h="4114800" w="1653401">
                <a:moveTo>
                  <a:pt x="0" y="0"/>
                </a:moveTo>
                <a:lnTo>
                  <a:pt x="1653402" y="0"/>
                </a:lnTo>
                <a:lnTo>
                  <a:pt x="1653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690966" y="-359208"/>
            <a:ext cx="1653401" cy="4114800"/>
          </a:xfrm>
          <a:custGeom>
            <a:avLst/>
            <a:gdLst/>
            <a:ahLst/>
            <a:cxnLst/>
            <a:rect r="r" b="b" t="t" l="l"/>
            <a:pathLst>
              <a:path h="4114800" w="1653401">
                <a:moveTo>
                  <a:pt x="0" y="0"/>
                </a:moveTo>
                <a:lnTo>
                  <a:pt x="1653402" y="0"/>
                </a:lnTo>
                <a:lnTo>
                  <a:pt x="1653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486453" y="4576127"/>
            <a:ext cx="731509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Amsterdam One"/>
                <a:ea typeface="Amsterdam One"/>
                <a:cs typeface="Amsterdam One"/>
                <a:sym typeface="Amsterdam One"/>
              </a:rPr>
              <a:t>Brain storming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DAGYZiUrQWk</dc:identifier>
  <dcterms:modified xsi:type="dcterms:W3CDTF">2011-08-01T06:04:30Z</dcterms:modified>
  <cp:revision>1</cp:revision>
  <dc:title>MONIKA.pptx</dc:title>
</cp:coreProperties>
</file>